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DD4FD6-BA10-4D75-A5A6-B194279EACA5}" v="3" dt="2022-04-19T12:59:19.2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39F42E-4FF4-4C16-ADA3-4432AC05B315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A5675357-3ED7-482E-AD1D-B9106FD54881}">
      <dgm:prSet/>
      <dgm:spPr/>
      <dgm:t>
        <a:bodyPr/>
        <a:lstStyle/>
        <a:p>
          <a:r>
            <a:rPr lang="en-US"/>
            <a:t>In Barista Simulator, the player is a barista working at a coffee shop. Customers come in and the player can</a:t>
          </a:r>
        </a:p>
      </dgm:t>
    </dgm:pt>
    <dgm:pt modelId="{66C0EB4F-C686-4047-BC6B-EEBBE50D367D}" type="parTrans" cxnId="{F158D010-0F88-4BF7-ABFC-56C9FEF02C4E}">
      <dgm:prSet/>
      <dgm:spPr/>
      <dgm:t>
        <a:bodyPr/>
        <a:lstStyle/>
        <a:p>
          <a:endParaRPr lang="en-US"/>
        </a:p>
      </dgm:t>
    </dgm:pt>
    <dgm:pt modelId="{F8D44E82-C2ED-472B-A19D-00D959ED46A3}" type="sibTrans" cxnId="{F158D010-0F88-4BF7-ABFC-56C9FEF02C4E}">
      <dgm:prSet/>
      <dgm:spPr/>
      <dgm:t>
        <a:bodyPr/>
        <a:lstStyle/>
        <a:p>
          <a:endParaRPr lang="en-US"/>
        </a:p>
      </dgm:t>
    </dgm:pt>
    <dgm:pt modelId="{BD40E981-4012-4893-97D9-553E19C9C5F6}">
      <dgm:prSet/>
      <dgm:spPr/>
      <dgm:t>
        <a:bodyPr/>
        <a:lstStyle/>
        <a:p>
          <a:r>
            <a:rPr lang="en-US"/>
            <a:t>Take their order</a:t>
          </a:r>
        </a:p>
      </dgm:t>
    </dgm:pt>
    <dgm:pt modelId="{FAFAF417-C633-43A9-B347-BBA5EA9BFE4C}" type="parTrans" cxnId="{4507AA49-3AC8-4032-9165-CCBE6E9DE446}">
      <dgm:prSet/>
      <dgm:spPr/>
      <dgm:t>
        <a:bodyPr/>
        <a:lstStyle/>
        <a:p>
          <a:endParaRPr lang="en-US"/>
        </a:p>
      </dgm:t>
    </dgm:pt>
    <dgm:pt modelId="{E5728C58-6DB6-435C-B80E-56CAE8F8338A}" type="sibTrans" cxnId="{4507AA49-3AC8-4032-9165-CCBE6E9DE446}">
      <dgm:prSet/>
      <dgm:spPr/>
      <dgm:t>
        <a:bodyPr/>
        <a:lstStyle/>
        <a:p>
          <a:endParaRPr lang="en-US"/>
        </a:p>
      </dgm:t>
    </dgm:pt>
    <dgm:pt modelId="{BE3EADD4-3E1B-4502-BD0B-159FAF9F16BD}">
      <dgm:prSet/>
      <dgm:spPr/>
      <dgm:t>
        <a:bodyPr/>
        <a:lstStyle/>
        <a:p>
          <a:r>
            <a:rPr lang="en-US"/>
            <a:t>Grab croissants and coffee</a:t>
          </a:r>
        </a:p>
      </dgm:t>
    </dgm:pt>
    <dgm:pt modelId="{5B791A66-643D-4B00-A9D8-3BFC936652F3}" type="parTrans" cxnId="{576237C8-80D8-4C55-AA72-418D865124EE}">
      <dgm:prSet/>
      <dgm:spPr/>
      <dgm:t>
        <a:bodyPr/>
        <a:lstStyle/>
        <a:p>
          <a:endParaRPr lang="en-US"/>
        </a:p>
      </dgm:t>
    </dgm:pt>
    <dgm:pt modelId="{B65E8ACA-825B-426E-8DDD-486B7AE10AD9}" type="sibTrans" cxnId="{576237C8-80D8-4C55-AA72-418D865124EE}">
      <dgm:prSet/>
      <dgm:spPr/>
      <dgm:t>
        <a:bodyPr/>
        <a:lstStyle/>
        <a:p>
          <a:endParaRPr lang="en-US"/>
        </a:p>
      </dgm:t>
    </dgm:pt>
    <dgm:pt modelId="{A912FCFE-033C-43E4-BC1F-88F10C9B5A97}">
      <dgm:prSet/>
      <dgm:spPr/>
      <dgm:t>
        <a:bodyPr/>
        <a:lstStyle/>
        <a:p>
          <a:r>
            <a:rPr lang="en-US"/>
            <a:t>Serve customers their correct order</a:t>
          </a:r>
        </a:p>
      </dgm:t>
    </dgm:pt>
    <dgm:pt modelId="{47CF0939-C359-4DB3-88E1-B5E4F7CFFDFA}" type="parTrans" cxnId="{D1924D66-AB0D-4A77-A9B3-CA0695E56B5E}">
      <dgm:prSet/>
      <dgm:spPr/>
      <dgm:t>
        <a:bodyPr/>
        <a:lstStyle/>
        <a:p>
          <a:endParaRPr lang="en-US"/>
        </a:p>
      </dgm:t>
    </dgm:pt>
    <dgm:pt modelId="{A2C7AF68-1EA5-489E-BD34-8BE4DB4C5E25}" type="sibTrans" cxnId="{D1924D66-AB0D-4A77-A9B3-CA0695E56B5E}">
      <dgm:prSet/>
      <dgm:spPr/>
      <dgm:t>
        <a:bodyPr/>
        <a:lstStyle/>
        <a:p>
          <a:endParaRPr lang="en-US"/>
        </a:p>
      </dgm:t>
    </dgm:pt>
    <dgm:pt modelId="{765ABE26-E931-4806-A130-AD31C5450A0F}">
      <dgm:prSet/>
      <dgm:spPr/>
      <dgm:t>
        <a:bodyPr/>
        <a:lstStyle/>
        <a:p>
          <a:r>
            <a:rPr lang="en-US"/>
            <a:t>Throw away incorrect orders</a:t>
          </a:r>
        </a:p>
      </dgm:t>
    </dgm:pt>
    <dgm:pt modelId="{4F3B54A4-06AA-4AA7-A42E-C8416613DC9F}" type="parTrans" cxnId="{FE32DC86-F39D-4B02-8FC2-8D1D82B54E75}">
      <dgm:prSet/>
      <dgm:spPr/>
      <dgm:t>
        <a:bodyPr/>
        <a:lstStyle/>
        <a:p>
          <a:endParaRPr lang="en-US"/>
        </a:p>
      </dgm:t>
    </dgm:pt>
    <dgm:pt modelId="{65D663C8-AA50-422F-B2B4-F6219CE094B1}" type="sibTrans" cxnId="{FE32DC86-F39D-4B02-8FC2-8D1D82B54E75}">
      <dgm:prSet/>
      <dgm:spPr/>
      <dgm:t>
        <a:bodyPr/>
        <a:lstStyle/>
        <a:p>
          <a:endParaRPr lang="en-US"/>
        </a:p>
      </dgm:t>
    </dgm:pt>
    <dgm:pt modelId="{83A7D5D5-2C35-44F9-80A4-5C4DA0362FDF}" type="pres">
      <dgm:prSet presAssocID="{2739F42E-4FF4-4C16-ADA3-4432AC05B315}" presName="vert0" presStyleCnt="0">
        <dgm:presLayoutVars>
          <dgm:dir/>
          <dgm:animOne val="branch"/>
          <dgm:animLvl val="lvl"/>
        </dgm:presLayoutVars>
      </dgm:prSet>
      <dgm:spPr/>
    </dgm:pt>
    <dgm:pt modelId="{A718574A-9A59-44CF-B33C-F787E1D20033}" type="pres">
      <dgm:prSet presAssocID="{A5675357-3ED7-482E-AD1D-B9106FD54881}" presName="thickLine" presStyleLbl="alignNode1" presStyleIdx="0" presStyleCnt="1"/>
      <dgm:spPr/>
    </dgm:pt>
    <dgm:pt modelId="{9A77D4DE-E924-4188-96D8-09D96D0DAA55}" type="pres">
      <dgm:prSet presAssocID="{A5675357-3ED7-482E-AD1D-B9106FD54881}" presName="horz1" presStyleCnt="0"/>
      <dgm:spPr/>
    </dgm:pt>
    <dgm:pt modelId="{3844E8BE-1A01-4C99-8860-F30B6947D77E}" type="pres">
      <dgm:prSet presAssocID="{A5675357-3ED7-482E-AD1D-B9106FD54881}" presName="tx1" presStyleLbl="revTx" presStyleIdx="0" presStyleCnt="5"/>
      <dgm:spPr/>
    </dgm:pt>
    <dgm:pt modelId="{F753CF75-D18E-4968-A9ED-C8065E337013}" type="pres">
      <dgm:prSet presAssocID="{A5675357-3ED7-482E-AD1D-B9106FD54881}" presName="vert1" presStyleCnt="0"/>
      <dgm:spPr/>
    </dgm:pt>
    <dgm:pt modelId="{EECF76EF-7F6E-4D8C-828F-4F7C17B2AA17}" type="pres">
      <dgm:prSet presAssocID="{BD40E981-4012-4893-97D9-553E19C9C5F6}" presName="vertSpace2a" presStyleCnt="0"/>
      <dgm:spPr/>
    </dgm:pt>
    <dgm:pt modelId="{876E7D31-7D8E-4C22-B792-D47CB008BCA9}" type="pres">
      <dgm:prSet presAssocID="{BD40E981-4012-4893-97D9-553E19C9C5F6}" presName="horz2" presStyleCnt="0"/>
      <dgm:spPr/>
    </dgm:pt>
    <dgm:pt modelId="{ADDD6883-30CE-40F7-BC5C-DD1977D064CD}" type="pres">
      <dgm:prSet presAssocID="{BD40E981-4012-4893-97D9-553E19C9C5F6}" presName="horzSpace2" presStyleCnt="0"/>
      <dgm:spPr/>
    </dgm:pt>
    <dgm:pt modelId="{2FCCB553-C922-4BD0-87F8-818CDAA1A0A7}" type="pres">
      <dgm:prSet presAssocID="{BD40E981-4012-4893-97D9-553E19C9C5F6}" presName="tx2" presStyleLbl="revTx" presStyleIdx="1" presStyleCnt="5"/>
      <dgm:spPr/>
    </dgm:pt>
    <dgm:pt modelId="{59E04B47-00EC-4AFF-A3BB-511BEF128828}" type="pres">
      <dgm:prSet presAssocID="{BD40E981-4012-4893-97D9-553E19C9C5F6}" presName="vert2" presStyleCnt="0"/>
      <dgm:spPr/>
    </dgm:pt>
    <dgm:pt modelId="{CB076E24-7AD4-478E-BFB2-533CE41CAC1C}" type="pres">
      <dgm:prSet presAssocID="{BD40E981-4012-4893-97D9-553E19C9C5F6}" presName="thinLine2b" presStyleLbl="callout" presStyleIdx="0" presStyleCnt="4"/>
      <dgm:spPr/>
    </dgm:pt>
    <dgm:pt modelId="{3470DD60-E688-454D-882A-C21018E5DB99}" type="pres">
      <dgm:prSet presAssocID="{BD40E981-4012-4893-97D9-553E19C9C5F6}" presName="vertSpace2b" presStyleCnt="0"/>
      <dgm:spPr/>
    </dgm:pt>
    <dgm:pt modelId="{42EFF199-D26C-42DB-AD3B-15388FAE637B}" type="pres">
      <dgm:prSet presAssocID="{BE3EADD4-3E1B-4502-BD0B-159FAF9F16BD}" presName="horz2" presStyleCnt="0"/>
      <dgm:spPr/>
    </dgm:pt>
    <dgm:pt modelId="{96C325D6-B142-47A2-BA23-FB22FA44CCF8}" type="pres">
      <dgm:prSet presAssocID="{BE3EADD4-3E1B-4502-BD0B-159FAF9F16BD}" presName="horzSpace2" presStyleCnt="0"/>
      <dgm:spPr/>
    </dgm:pt>
    <dgm:pt modelId="{206DA4EE-8F1C-4D05-9E89-6FE2C27612E9}" type="pres">
      <dgm:prSet presAssocID="{BE3EADD4-3E1B-4502-BD0B-159FAF9F16BD}" presName="tx2" presStyleLbl="revTx" presStyleIdx="2" presStyleCnt="5"/>
      <dgm:spPr/>
    </dgm:pt>
    <dgm:pt modelId="{2606E1F0-5B02-4FF8-9B70-BB540CA9049C}" type="pres">
      <dgm:prSet presAssocID="{BE3EADD4-3E1B-4502-BD0B-159FAF9F16BD}" presName="vert2" presStyleCnt="0"/>
      <dgm:spPr/>
    </dgm:pt>
    <dgm:pt modelId="{EF19C3E7-411F-488E-9795-493053E2F805}" type="pres">
      <dgm:prSet presAssocID="{BE3EADD4-3E1B-4502-BD0B-159FAF9F16BD}" presName="thinLine2b" presStyleLbl="callout" presStyleIdx="1" presStyleCnt="4"/>
      <dgm:spPr/>
    </dgm:pt>
    <dgm:pt modelId="{65782C65-B882-4366-A96F-6E0F26020639}" type="pres">
      <dgm:prSet presAssocID="{BE3EADD4-3E1B-4502-BD0B-159FAF9F16BD}" presName="vertSpace2b" presStyleCnt="0"/>
      <dgm:spPr/>
    </dgm:pt>
    <dgm:pt modelId="{DB57CA41-5DF0-4D76-A6BC-83D11B21A3C9}" type="pres">
      <dgm:prSet presAssocID="{A912FCFE-033C-43E4-BC1F-88F10C9B5A97}" presName="horz2" presStyleCnt="0"/>
      <dgm:spPr/>
    </dgm:pt>
    <dgm:pt modelId="{08946774-EAFC-4B82-8DCB-3F5579EDFA71}" type="pres">
      <dgm:prSet presAssocID="{A912FCFE-033C-43E4-BC1F-88F10C9B5A97}" presName="horzSpace2" presStyleCnt="0"/>
      <dgm:spPr/>
    </dgm:pt>
    <dgm:pt modelId="{B9CA366F-6759-4F3C-A982-2A3664CA4D5A}" type="pres">
      <dgm:prSet presAssocID="{A912FCFE-033C-43E4-BC1F-88F10C9B5A97}" presName="tx2" presStyleLbl="revTx" presStyleIdx="3" presStyleCnt="5"/>
      <dgm:spPr/>
    </dgm:pt>
    <dgm:pt modelId="{51B96A65-D7E9-43D1-AAE9-7A5578DA2C57}" type="pres">
      <dgm:prSet presAssocID="{A912FCFE-033C-43E4-BC1F-88F10C9B5A97}" presName="vert2" presStyleCnt="0"/>
      <dgm:spPr/>
    </dgm:pt>
    <dgm:pt modelId="{B6BD580E-DE05-4C32-8626-09A0691E4B25}" type="pres">
      <dgm:prSet presAssocID="{A912FCFE-033C-43E4-BC1F-88F10C9B5A97}" presName="thinLine2b" presStyleLbl="callout" presStyleIdx="2" presStyleCnt="4"/>
      <dgm:spPr/>
    </dgm:pt>
    <dgm:pt modelId="{D0FBA917-43B9-494B-9DCD-625CBA21407A}" type="pres">
      <dgm:prSet presAssocID="{A912FCFE-033C-43E4-BC1F-88F10C9B5A97}" presName="vertSpace2b" presStyleCnt="0"/>
      <dgm:spPr/>
    </dgm:pt>
    <dgm:pt modelId="{C91FA0AD-FE91-490E-8633-09FAD929E18B}" type="pres">
      <dgm:prSet presAssocID="{765ABE26-E931-4806-A130-AD31C5450A0F}" presName="horz2" presStyleCnt="0"/>
      <dgm:spPr/>
    </dgm:pt>
    <dgm:pt modelId="{A103FED0-68F6-4025-A4BB-CCD8C97E3F85}" type="pres">
      <dgm:prSet presAssocID="{765ABE26-E931-4806-A130-AD31C5450A0F}" presName="horzSpace2" presStyleCnt="0"/>
      <dgm:spPr/>
    </dgm:pt>
    <dgm:pt modelId="{CE1D66AD-B98B-46DC-B6AC-E75D7C8C510A}" type="pres">
      <dgm:prSet presAssocID="{765ABE26-E931-4806-A130-AD31C5450A0F}" presName="tx2" presStyleLbl="revTx" presStyleIdx="4" presStyleCnt="5"/>
      <dgm:spPr/>
    </dgm:pt>
    <dgm:pt modelId="{D8ACBD64-B914-49C4-AAEE-52B03A0ABFB4}" type="pres">
      <dgm:prSet presAssocID="{765ABE26-E931-4806-A130-AD31C5450A0F}" presName="vert2" presStyleCnt="0"/>
      <dgm:spPr/>
    </dgm:pt>
    <dgm:pt modelId="{52726901-16C0-427C-B15C-EC283E94CCF7}" type="pres">
      <dgm:prSet presAssocID="{765ABE26-E931-4806-A130-AD31C5450A0F}" presName="thinLine2b" presStyleLbl="callout" presStyleIdx="3" presStyleCnt="4"/>
      <dgm:spPr/>
    </dgm:pt>
    <dgm:pt modelId="{62AFF138-D81B-464A-A098-95CBA2759586}" type="pres">
      <dgm:prSet presAssocID="{765ABE26-E931-4806-A130-AD31C5450A0F}" presName="vertSpace2b" presStyleCnt="0"/>
      <dgm:spPr/>
    </dgm:pt>
  </dgm:ptLst>
  <dgm:cxnLst>
    <dgm:cxn modelId="{83AF5700-1781-425B-82AD-6AF57F19F3EB}" type="presOf" srcId="{BE3EADD4-3E1B-4502-BD0B-159FAF9F16BD}" destId="{206DA4EE-8F1C-4D05-9E89-6FE2C27612E9}" srcOrd="0" destOrd="0" presId="urn:microsoft.com/office/officeart/2008/layout/LinedList"/>
    <dgm:cxn modelId="{F158D010-0F88-4BF7-ABFC-56C9FEF02C4E}" srcId="{2739F42E-4FF4-4C16-ADA3-4432AC05B315}" destId="{A5675357-3ED7-482E-AD1D-B9106FD54881}" srcOrd="0" destOrd="0" parTransId="{66C0EB4F-C686-4047-BC6B-EEBBE50D367D}" sibTransId="{F8D44E82-C2ED-472B-A19D-00D959ED46A3}"/>
    <dgm:cxn modelId="{C594C65E-624C-4E0B-ACB5-5374BEEC72FC}" type="presOf" srcId="{765ABE26-E931-4806-A130-AD31C5450A0F}" destId="{CE1D66AD-B98B-46DC-B6AC-E75D7C8C510A}" srcOrd="0" destOrd="0" presId="urn:microsoft.com/office/officeart/2008/layout/LinedList"/>
    <dgm:cxn modelId="{D1924D66-AB0D-4A77-A9B3-CA0695E56B5E}" srcId="{A5675357-3ED7-482E-AD1D-B9106FD54881}" destId="{A912FCFE-033C-43E4-BC1F-88F10C9B5A97}" srcOrd="2" destOrd="0" parTransId="{47CF0939-C359-4DB3-88E1-B5E4F7CFFDFA}" sibTransId="{A2C7AF68-1EA5-489E-BD34-8BE4DB4C5E25}"/>
    <dgm:cxn modelId="{11F15B49-692E-4F22-89C9-3CCC185DA22D}" type="presOf" srcId="{A5675357-3ED7-482E-AD1D-B9106FD54881}" destId="{3844E8BE-1A01-4C99-8860-F30B6947D77E}" srcOrd="0" destOrd="0" presId="urn:microsoft.com/office/officeart/2008/layout/LinedList"/>
    <dgm:cxn modelId="{4507AA49-3AC8-4032-9165-CCBE6E9DE446}" srcId="{A5675357-3ED7-482E-AD1D-B9106FD54881}" destId="{BD40E981-4012-4893-97D9-553E19C9C5F6}" srcOrd="0" destOrd="0" parTransId="{FAFAF417-C633-43A9-B347-BBA5EA9BFE4C}" sibTransId="{E5728C58-6DB6-435C-B80E-56CAE8F8338A}"/>
    <dgm:cxn modelId="{FE32DC86-F39D-4B02-8FC2-8D1D82B54E75}" srcId="{A5675357-3ED7-482E-AD1D-B9106FD54881}" destId="{765ABE26-E931-4806-A130-AD31C5450A0F}" srcOrd="3" destOrd="0" parTransId="{4F3B54A4-06AA-4AA7-A42E-C8416613DC9F}" sibTransId="{65D663C8-AA50-422F-B2B4-F6219CE094B1}"/>
    <dgm:cxn modelId="{79C3E797-5F77-478D-B1D6-1C01916A707C}" type="presOf" srcId="{2739F42E-4FF4-4C16-ADA3-4432AC05B315}" destId="{83A7D5D5-2C35-44F9-80A4-5C4DA0362FDF}" srcOrd="0" destOrd="0" presId="urn:microsoft.com/office/officeart/2008/layout/LinedList"/>
    <dgm:cxn modelId="{822F27A0-F97B-4118-9FE0-855C65EC5121}" type="presOf" srcId="{BD40E981-4012-4893-97D9-553E19C9C5F6}" destId="{2FCCB553-C922-4BD0-87F8-818CDAA1A0A7}" srcOrd="0" destOrd="0" presId="urn:microsoft.com/office/officeart/2008/layout/LinedList"/>
    <dgm:cxn modelId="{576237C8-80D8-4C55-AA72-418D865124EE}" srcId="{A5675357-3ED7-482E-AD1D-B9106FD54881}" destId="{BE3EADD4-3E1B-4502-BD0B-159FAF9F16BD}" srcOrd="1" destOrd="0" parTransId="{5B791A66-643D-4B00-A9D8-3BFC936652F3}" sibTransId="{B65E8ACA-825B-426E-8DDD-486B7AE10AD9}"/>
    <dgm:cxn modelId="{24DA0AD0-CFA4-4988-8C92-34516CF5913E}" type="presOf" srcId="{A912FCFE-033C-43E4-BC1F-88F10C9B5A97}" destId="{B9CA366F-6759-4F3C-A982-2A3664CA4D5A}" srcOrd="0" destOrd="0" presId="urn:microsoft.com/office/officeart/2008/layout/LinedList"/>
    <dgm:cxn modelId="{89629E57-03B3-4ACA-823A-7EABF10CB9EE}" type="presParOf" srcId="{83A7D5D5-2C35-44F9-80A4-5C4DA0362FDF}" destId="{A718574A-9A59-44CF-B33C-F787E1D20033}" srcOrd="0" destOrd="0" presId="urn:microsoft.com/office/officeart/2008/layout/LinedList"/>
    <dgm:cxn modelId="{567B03EE-D183-4A76-A559-993835801DE9}" type="presParOf" srcId="{83A7D5D5-2C35-44F9-80A4-5C4DA0362FDF}" destId="{9A77D4DE-E924-4188-96D8-09D96D0DAA55}" srcOrd="1" destOrd="0" presId="urn:microsoft.com/office/officeart/2008/layout/LinedList"/>
    <dgm:cxn modelId="{49CF08F2-4D9F-490A-8F62-7E9B4C8C8D5B}" type="presParOf" srcId="{9A77D4DE-E924-4188-96D8-09D96D0DAA55}" destId="{3844E8BE-1A01-4C99-8860-F30B6947D77E}" srcOrd="0" destOrd="0" presId="urn:microsoft.com/office/officeart/2008/layout/LinedList"/>
    <dgm:cxn modelId="{5DAEFBE3-5E2E-4DD7-A52D-FB4A2E751438}" type="presParOf" srcId="{9A77D4DE-E924-4188-96D8-09D96D0DAA55}" destId="{F753CF75-D18E-4968-A9ED-C8065E337013}" srcOrd="1" destOrd="0" presId="urn:microsoft.com/office/officeart/2008/layout/LinedList"/>
    <dgm:cxn modelId="{29DD04B8-2875-48A4-AAA0-70186968CE3A}" type="presParOf" srcId="{F753CF75-D18E-4968-A9ED-C8065E337013}" destId="{EECF76EF-7F6E-4D8C-828F-4F7C17B2AA17}" srcOrd="0" destOrd="0" presId="urn:microsoft.com/office/officeart/2008/layout/LinedList"/>
    <dgm:cxn modelId="{AFC99BC8-CC75-414B-B2A4-846AD3387F98}" type="presParOf" srcId="{F753CF75-D18E-4968-A9ED-C8065E337013}" destId="{876E7D31-7D8E-4C22-B792-D47CB008BCA9}" srcOrd="1" destOrd="0" presId="urn:microsoft.com/office/officeart/2008/layout/LinedList"/>
    <dgm:cxn modelId="{8F53C541-3B21-49BF-B4FE-05D53D43218B}" type="presParOf" srcId="{876E7D31-7D8E-4C22-B792-D47CB008BCA9}" destId="{ADDD6883-30CE-40F7-BC5C-DD1977D064CD}" srcOrd="0" destOrd="0" presId="urn:microsoft.com/office/officeart/2008/layout/LinedList"/>
    <dgm:cxn modelId="{48AD51EC-3999-483B-906D-91B13A349387}" type="presParOf" srcId="{876E7D31-7D8E-4C22-B792-D47CB008BCA9}" destId="{2FCCB553-C922-4BD0-87F8-818CDAA1A0A7}" srcOrd="1" destOrd="0" presId="urn:microsoft.com/office/officeart/2008/layout/LinedList"/>
    <dgm:cxn modelId="{FDFD622E-A37B-4C70-AFB8-56525E404246}" type="presParOf" srcId="{876E7D31-7D8E-4C22-B792-D47CB008BCA9}" destId="{59E04B47-00EC-4AFF-A3BB-511BEF128828}" srcOrd="2" destOrd="0" presId="urn:microsoft.com/office/officeart/2008/layout/LinedList"/>
    <dgm:cxn modelId="{28033968-F850-4A63-B0C8-45502502848A}" type="presParOf" srcId="{F753CF75-D18E-4968-A9ED-C8065E337013}" destId="{CB076E24-7AD4-478E-BFB2-533CE41CAC1C}" srcOrd="2" destOrd="0" presId="urn:microsoft.com/office/officeart/2008/layout/LinedList"/>
    <dgm:cxn modelId="{2173A55F-CB8C-4D59-A6DA-B594755AC24F}" type="presParOf" srcId="{F753CF75-D18E-4968-A9ED-C8065E337013}" destId="{3470DD60-E688-454D-882A-C21018E5DB99}" srcOrd="3" destOrd="0" presId="urn:microsoft.com/office/officeart/2008/layout/LinedList"/>
    <dgm:cxn modelId="{DF82B534-FB2D-4F4D-A9BC-5300080EE109}" type="presParOf" srcId="{F753CF75-D18E-4968-A9ED-C8065E337013}" destId="{42EFF199-D26C-42DB-AD3B-15388FAE637B}" srcOrd="4" destOrd="0" presId="urn:microsoft.com/office/officeart/2008/layout/LinedList"/>
    <dgm:cxn modelId="{DA7199E6-C08F-41E1-9FD8-CB04BDFBA365}" type="presParOf" srcId="{42EFF199-D26C-42DB-AD3B-15388FAE637B}" destId="{96C325D6-B142-47A2-BA23-FB22FA44CCF8}" srcOrd="0" destOrd="0" presId="urn:microsoft.com/office/officeart/2008/layout/LinedList"/>
    <dgm:cxn modelId="{14A9AC45-2345-48DD-B712-247368D42D90}" type="presParOf" srcId="{42EFF199-D26C-42DB-AD3B-15388FAE637B}" destId="{206DA4EE-8F1C-4D05-9E89-6FE2C27612E9}" srcOrd="1" destOrd="0" presId="urn:microsoft.com/office/officeart/2008/layout/LinedList"/>
    <dgm:cxn modelId="{B3E95DEE-E7DE-457F-8B3C-9104FBD67194}" type="presParOf" srcId="{42EFF199-D26C-42DB-AD3B-15388FAE637B}" destId="{2606E1F0-5B02-4FF8-9B70-BB540CA9049C}" srcOrd="2" destOrd="0" presId="urn:microsoft.com/office/officeart/2008/layout/LinedList"/>
    <dgm:cxn modelId="{5E95743E-A9AF-48B0-A48E-476357143237}" type="presParOf" srcId="{F753CF75-D18E-4968-A9ED-C8065E337013}" destId="{EF19C3E7-411F-488E-9795-493053E2F805}" srcOrd="5" destOrd="0" presId="urn:microsoft.com/office/officeart/2008/layout/LinedList"/>
    <dgm:cxn modelId="{A991E5EB-2754-4791-AF3A-E2E52637889C}" type="presParOf" srcId="{F753CF75-D18E-4968-A9ED-C8065E337013}" destId="{65782C65-B882-4366-A96F-6E0F26020639}" srcOrd="6" destOrd="0" presId="urn:microsoft.com/office/officeart/2008/layout/LinedList"/>
    <dgm:cxn modelId="{5069FE16-17D1-4235-9AC8-C3836481BE4C}" type="presParOf" srcId="{F753CF75-D18E-4968-A9ED-C8065E337013}" destId="{DB57CA41-5DF0-4D76-A6BC-83D11B21A3C9}" srcOrd="7" destOrd="0" presId="urn:microsoft.com/office/officeart/2008/layout/LinedList"/>
    <dgm:cxn modelId="{D1AC9584-4128-4078-ADDA-9257148B5E97}" type="presParOf" srcId="{DB57CA41-5DF0-4D76-A6BC-83D11B21A3C9}" destId="{08946774-EAFC-4B82-8DCB-3F5579EDFA71}" srcOrd="0" destOrd="0" presId="urn:microsoft.com/office/officeart/2008/layout/LinedList"/>
    <dgm:cxn modelId="{4CB26319-7B0B-409A-957C-ACF7662BDBD8}" type="presParOf" srcId="{DB57CA41-5DF0-4D76-A6BC-83D11B21A3C9}" destId="{B9CA366F-6759-4F3C-A982-2A3664CA4D5A}" srcOrd="1" destOrd="0" presId="urn:microsoft.com/office/officeart/2008/layout/LinedList"/>
    <dgm:cxn modelId="{B333DCE4-6EBE-47D7-A896-D87EADCE0F24}" type="presParOf" srcId="{DB57CA41-5DF0-4D76-A6BC-83D11B21A3C9}" destId="{51B96A65-D7E9-43D1-AAE9-7A5578DA2C57}" srcOrd="2" destOrd="0" presId="urn:microsoft.com/office/officeart/2008/layout/LinedList"/>
    <dgm:cxn modelId="{2C02E15F-77D9-493B-8671-2AA0FB6BD38B}" type="presParOf" srcId="{F753CF75-D18E-4968-A9ED-C8065E337013}" destId="{B6BD580E-DE05-4C32-8626-09A0691E4B25}" srcOrd="8" destOrd="0" presId="urn:microsoft.com/office/officeart/2008/layout/LinedList"/>
    <dgm:cxn modelId="{A72E4E98-9770-44CE-85D6-3C8758B2FE59}" type="presParOf" srcId="{F753CF75-D18E-4968-A9ED-C8065E337013}" destId="{D0FBA917-43B9-494B-9DCD-625CBA21407A}" srcOrd="9" destOrd="0" presId="urn:microsoft.com/office/officeart/2008/layout/LinedList"/>
    <dgm:cxn modelId="{99651F99-8B3E-4199-8A44-201C10089A4B}" type="presParOf" srcId="{F753CF75-D18E-4968-A9ED-C8065E337013}" destId="{C91FA0AD-FE91-490E-8633-09FAD929E18B}" srcOrd="10" destOrd="0" presId="urn:microsoft.com/office/officeart/2008/layout/LinedList"/>
    <dgm:cxn modelId="{F8C9D94B-69D0-4566-8A7A-98E820D4E5C8}" type="presParOf" srcId="{C91FA0AD-FE91-490E-8633-09FAD929E18B}" destId="{A103FED0-68F6-4025-A4BB-CCD8C97E3F85}" srcOrd="0" destOrd="0" presId="urn:microsoft.com/office/officeart/2008/layout/LinedList"/>
    <dgm:cxn modelId="{09ACE91B-5C67-440B-8815-CEE8E492186C}" type="presParOf" srcId="{C91FA0AD-FE91-490E-8633-09FAD929E18B}" destId="{CE1D66AD-B98B-46DC-B6AC-E75D7C8C510A}" srcOrd="1" destOrd="0" presId="urn:microsoft.com/office/officeart/2008/layout/LinedList"/>
    <dgm:cxn modelId="{9948D93D-0647-43D2-9E4B-D1F36734948F}" type="presParOf" srcId="{C91FA0AD-FE91-490E-8633-09FAD929E18B}" destId="{D8ACBD64-B914-49C4-AAEE-52B03A0ABFB4}" srcOrd="2" destOrd="0" presId="urn:microsoft.com/office/officeart/2008/layout/LinedList"/>
    <dgm:cxn modelId="{7219AA0D-1018-4839-A316-6BC36E592B09}" type="presParOf" srcId="{F753CF75-D18E-4968-A9ED-C8065E337013}" destId="{52726901-16C0-427C-B15C-EC283E94CCF7}" srcOrd="11" destOrd="0" presId="urn:microsoft.com/office/officeart/2008/layout/LinedList"/>
    <dgm:cxn modelId="{920C8DAC-C3D2-4A25-A69D-2B3DF3898867}" type="presParOf" srcId="{F753CF75-D18E-4968-A9ED-C8065E337013}" destId="{62AFF138-D81B-464A-A098-95CBA2759586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8574A-9A59-44CF-B33C-F787E1D20033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4E8BE-1A01-4C99-8860-F30B6947D77E}">
      <dsp:nvSpPr>
        <dsp:cNvPr id="0" name=""/>
        <dsp:cNvSpPr/>
      </dsp:nvSpPr>
      <dsp:spPr>
        <a:xfrm>
          <a:off x="0" y="0"/>
          <a:ext cx="210312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In Barista Simulator, the player is a barista working at a coffee shop. Customers come in and the player can</a:t>
          </a:r>
        </a:p>
      </dsp:txBody>
      <dsp:txXfrm>
        <a:off x="0" y="0"/>
        <a:ext cx="2103120" cy="4351338"/>
      </dsp:txXfrm>
    </dsp:sp>
    <dsp:sp modelId="{2FCCB553-C922-4BD0-87F8-818CDAA1A0A7}">
      <dsp:nvSpPr>
        <dsp:cNvPr id="0" name=""/>
        <dsp:cNvSpPr/>
      </dsp:nvSpPr>
      <dsp:spPr>
        <a:xfrm>
          <a:off x="2260854" y="51151"/>
          <a:ext cx="8254746" cy="102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Take their order</a:t>
          </a:r>
        </a:p>
      </dsp:txBody>
      <dsp:txXfrm>
        <a:off x="2260854" y="51151"/>
        <a:ext cx="8254746" cy="1023031"/>
      </dsp:txXfrm>
    </dsp:sp>
    <dsp:sp modelId="{CB076E24-7AD4-478E-BFB2-533CE41CAC1C}">
      <dsp:nvSpPr>
        <dsp:cNvPr id="0" name=""/>
        <dsp:cNvSpPr/>
      </dsp:nvSpPr>
      <dsp:spPr>
        <a:xfrm>
          <a:off x="2103120" y="1074183"/>
          <a:ext cx="84124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6DA4EE-8F1C-4D05-9E89-6FE2C27612E9}">
      <dsp:nvSpPr>
        <dsp:cNvPr id="0" name=""/>
        <dsp:cNvSpPr/>
      </dsp:nvSpPr>
      <dsp:spPr>
        <a:xfrm>
          <a:off x="2260854" y="1125335"/>
          <a:ext cx="8254746" cy="102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Grab croissants and coffee</a:t>
          </a:r>
        </a:p>
      </dsp:txBody>
      <dsp:txXfrm>
        <a:off x="2260854" y="1125335"/>
        <a:ext cx="8254746" cy="1023031"/>
      </dsp:txXfrm>
    </dsp:sp>
    <dsp:sp modelId="{EF19C3E7-411F-488E-9795-493053E2F805}">
      <dsp:nvSpPr>
        <dsp:cNvPr id="0" name=""/>
        <dsp:cNvSpPr/>
      </dsp:nvSpPr>
      <dsp:spPr>
        <a:xfrm>
          <a:off x="2103120" y="2148366"/>
          <a:ext cx="84124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A366F-6759-4F3C-A982-2A3664CA4D5A}">
      <dsp:nvSpPr>
        <dsp:cNvPr id="0" name=""/>
        <dsp:cNvSpPr/>
      </dsp:nvSpPr>
      <dsp:spPr>
        <a:xfrm>
          <a:off x="2260854" y="2199518"/>
          <a:ext cx="8254746" cy="102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Serve customers their correct order</a:t>
          </a:r>
        </a:p>
      </dsp:txBody>
      <dsp:txXfrm>
        <a:off x="2260854" y="2199518"/>
        <a:ext cx="8254746" cy="1023031"/>
      </dsp:txXfrm>
    </dsp:sp>
    <dsp:sp modelId="{B6BD580E-DE05-4C32-8626-09A0691E4B25}">
      <dsp:nvSpPr>
        <dsp:cNvPr id="0" name=""/>
        <dsp:cNvSpPr/>
      </dsp:nvSpPr>
      <dsp:spPr>
        <a:xfrm>
          <a:off x="2103120" y="3222550"/>
          <a:ext cx="84124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1D66AD-B98B-46DC-B6AC-E75D7C8C510A}">
      <dsp:nvSpPr>
        <dsp:cNvPr id="0" name=""/>
        <dsp:cNvSpPr/>
      </dsp:nvSpPr>
      <dsp:spPr>
        <a:xfrm>
          <a:off x="2260854" y="3273701"/>
          <a:ext cx="8254746" cy="102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Throw away incorrect orders</a:t>
          </a:r>
        </a:p>
      </dsp:txBody>
      <dsp:txXfrm>
        <a:off x="2260854" y="3273701"/>
        <a:ext cx="8254746" cy="1023031"/>
      </dsp:txXfrm>
    </dsp:sp>
    <dsp:sp modelId="{52726901-16C0-427C-B15C-EC283E94CCF7}">
      <dsp:nvSpPr>
        <dsp:cNvPr id="0" name=""/>
        <dsp:cNvSpPr/>
      </dsp:nvSpPr>
      <dsp:spPr>
        <a:xfrm>
          <a:off x="2103120" y="4296733"/>
          <a:ext cx="84124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97DFC-E9B8-4A0B-8D1B-3030BD4D1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904F0-7619-4402-BF15-CA4703B4E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24A19-A409-4FCA-AAD8-1EE582ACD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1254-5E3D-4491-BF34-F4ABD99A19CC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BBE8C-22D1-4525-A606-06374AD25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CD3D7-01B6-40CE-82E8-52A34599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48973-4264-4963-BEAB-3A6831107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72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D3A6F-9984-43B3-81A1-C48F16FB9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7B03ED-4872-49AE-BD4C-1B59E25B5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1D240-A674-43CF-9728-A504EE630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1254-5E3D-4491-BF34-F4ABD99A19CC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7D08B-F698-47F1-90DB-A3052D4FC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3AA1-06B4-4AC5-AE6A-F91B4F1D4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48973-4264-4963-BEAB-3A6831107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4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B02A26-A17F-43FC-9875-28D26DE693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C921C3-3B87-4C59-98FE-2D859F017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3E6FF-68FE-49C0-814D-8407C9A2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1254-5E3D-4491-BF34-F4ABD99A19CC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2137D-404C-4614-9716-8AB009559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25ED9-E52D-4FE4-8479-F3E46011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48973-4264-4963-BEAB-3A6831107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0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A48FB-22BC-4A18-9529-9497FEB0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66397-F1FC-482A-87BB-4D4BDAAFF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8170A-4835-4796-8E1F-63F7A93D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1254-5E3D-4491-BF34-F4ABD99A19CC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B0A22-79B9-45B5-BED4-2E6EB7647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C844E-EF1C-4967-8132-72F52DB84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48973-4264-4963-BEAB-3A6831107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23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274A-51A4-4FD4-89FD-B22CFB7D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8A32A-927E-475A-97B4-D49E94009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1547B-A2F7-4634-A123-BDDCF91BC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1254-5E3D-4491-BF34-F4ABD99A19CC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046A9-01CB-4FA9-87F6-27D06625B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8A716-BF96-4520-89FC-10630CEE9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48973-4264-4963-BEAB-3A6831107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58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E29AD-15AA-4137-92A9-C2287EB5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F0FE3-B6C3-45A4-97E6-4AA7D2875C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565C5-76D5-4985-92BA-B5E9F39BF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D72B9-0F43-48E7-A485-3055ED921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1254-5E3D-4491-BF34-F4ABD99A19CC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CC627-1112-47A4-8034-BB9CB32B1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6678A-B44F-4C7D-B992-380BCA31D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48973-4264-4963-BEAB-3A6831107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0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FABF8-8C5B-4F6E-9A7E-59E20D87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F295F-B142-4D2B-A88D-5456E12CA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A0D34-8441-4B6D-9184-AE03EAF59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FC4F6-BAF1-4760-B3C0-D89BCACD70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E53975-4671-4734-AA4A-F6248F5C08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5A5B63-EF6F-4C09-992E-AFD4EE8D4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1254-5E3D-4491-BF34-F4ABD99A19CC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0AAE11-11A7-41B9-AE50-8C87B527B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C0ED60-AE2F-4CF3-9DE9-7220BC5E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48973-4264-4963-BEAB-3A6831107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71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E7B9-A645-4F9F-8471-36E7CF07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B48041-2504-46A9-8DD5-09D02E409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1254-5E3D-4491-BF34-F4ABD99A19CC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5E9174-4B3D-4D86-ADAC-E58B424C5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759E-1234-4C9D-84E6-2DA45CFB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48973-4264-4963-BEAB-3A6831107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1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FC6E94-30EC-4045-85EE-C47C2F54D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1254-5E3D-4491-BF34-F4ABD99A19CC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5FD103-14F1-46D9-87E0-4B8FF8D03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DB408-3A4E-4501-A0CE-52918A075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48973-4264-4963-BEAB-3A6831107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34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F862-6FFC-43E7-A99D-6C64A40C6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ACC84-CF43-4540-A445-10BE600A0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C96C3-5BB5-424D-98EB-08973586A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522D1-B69A-4822-BE5A-114FF61F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1254-5E3D-4491-BF34-F4ABD99A19CC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A4ECA-36D7-43CB-83CB-8CF3731AE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9CE44-30DC-422A-846E-21C894E6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48973-4264-4963-BEAB-3A6831107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2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DA5E-2D31-48EE-9542-1CD19B82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BE6-3ADC-4C76-A66F-6C57E2BF75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602AD3-82EF-4715-8225-4D8CD33C7E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D6C88-4442-4731-85EC-695D09E0F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1254-5E3D-4491-BF34-F4ABD99A19CC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D55C6-5496-4EA8-9769-2E7F0C411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74530-0517-4A87-B7E9-8C8F719C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48973-4264-4963-BEAB-3A6831107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68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856DB-3D95-421D-A9B7-3194CAC9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EED2C-018F-42D6-AB62-8ABC61854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1E4DE-7D9C-479A-8EE8-09396E036E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11254-5E3D-4491-BF34-F4ABD99A19CC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D5EC2-7D36-4C14-9437-DBE81C746A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E0D5D-788D-4F0D-85B1-C0A81B940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48973-4264-4963-BEAB-3A6831107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69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Video 29">
            <a:extLst>
              <a:ext uri="{FF2B5EF4-FFF2-40B4-BE49-F238E27FC236}">
                <a16:creationId xmlns:a16="http://schemas.microsoft.com/office/drawing/2014/main" id="{53D1BFBB-85C7-393C-5AFA-481C1B7580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6129C-9D03-4478-90A9-94CC1BE1C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Barista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899A2-356A-4C62-96F8-C0784FA54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Angelo Indre</a:t>
            </a:r>
          </a:p>
        </p:txBody>
      </p:sp>
    </p:spTree>
    <p:extLst>
      <p:ext uri="{BB962C8B-B14F-4D97-AF65-F5344CB8AC3E}">
        <p14:creationId xmlns:p14="http://schemas.microsoft.com/office/powerpoint/2010/main" val="185243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F016E13-0129-61F1-EFF2-657F44D17B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2420" b="33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A55EF-686E-40A7-9221-0AB6F117B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Game Overview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AE25B646-A6F4-FE5B-0793-9D97A96E3E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606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1897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E323-B584-400A-8BB3-2966E8A2B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189" y="428873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Implementation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ADB449D-4917-41BF-823B-FE29EBE48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316" y="365125"/>
            <a:ext cx="8607891" cy="6492875"/>
          </a:xfrm>
        </p:spPr>
      </p:pic>
    </p:spTree>
    <p:extLst>
      <p:ext uri="{BB962C8B-B14F-4D97-AF65-F5344CB8AC3E}">
        <p14:creationId xmlns:p14="http://schemas.microsoft.com/office/powerpoint/2010/main" val="3703371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CE044-5C59-46C3-8551-0DF6CB5E8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Tools Used and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4013F-61BD-40BD-B881-670C89951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This game was made entirely with WebGL.</a:t>
            </a:r>
          </a:p>
          <a:p>
            <a:pPr marL="0" indent="0">
              <a:buNone/>
            </a:pPr>
            <a:r>
              <a:rPr lang="en-US" sz="2000" dirty="0"/>
              <a:t>Making complex objects from lines of code takes an extremely long time. </a:t>
            </a:r>
          </a:p>
          <a:p>
            <a:pPr marL="0" indent="0">
              <a:buNone/>
            </a:pPr>
            <a:r>
              <a:rPr lang="en-US" sz="2000" dirty="0"/>
              <a:t>Implementing customers as a set of </a:t>
            </a:r>
            <a:br>
              <a:rPr lang="en-US" sz="2000" dirty="0"/>
            </a:br>
            <a:r>
              <a:rPr lang="en-US" sz="2000" dirty="0"/>
              <a:t>lists rather than a class was not only </a:t>
            </a:r>
            <a:br>
              <a:rPr lang="en-US" sz="2000" dirty="0"/>
            </a:br>
            <a:r>
              <a:rPr lang="en-US" sz="2000" dirty="0"/>
              <a:t>difficult, but is difficult to extend.</a:t>
            </a:r>
          </a:p>
        </p:txBody>
      </p:sp>
      <p:pic>
        <p:nvPicPr>
          <p:cNvPr id="5" name="Picture 4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472FBFB8-0716-4CEC-A70E-F7835C415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82" y="717012"/>
            <a:ext cx="4412106" cy="54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6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CB550-DA6B-44E8-8C22-8E128CB1C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0E622-8D9C-49F6-9BEA-6BAB3C04D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Through synthesizing small pieces together, I build a cute, yet complex videogame in WebGL. But some of the design was very tedious and slow, something that external graphics aids would help with a lot.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802EE5-7AAA-442C-88EA-6B6ACAE2A6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1" t="6234" b="5318"/>
          <a:stretch/>
        </p:blipFill>
        <p:spPr>
          <a:xfrm>
            <a:off x="5415741" y="1101436"/>
            <a:ext cx="6413456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30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134</Words>
  <Application>Microsoft Office PowerPoint</Application>
  <PresentationFormat>Widescreen</PresentationFormat>
  <Paragraphs>15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Barista Simulator</vt:lpstr>
      <vt:lpstr>Game Overview</vt:lpstr>
      <vt:lpstr>Implementation</vt:lpstr>
      <vt:lpstr>Tools Used and Issues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Barista Simulator</dc:title>
  <dc:creator>Angelo Indre</dc:creator>
  <cp:lastModifiedBy>Angelo Indre</cp:lastModifiedBy>
  <cp:revision>1</cp:revision>
  <dcterms:created xsi:type="dcterms:W3CDTF">2022-04-19T12:24:47Z</dcterms:created>
  <dcterms:modified xsi:type="dcterms:W3CDTF">2022-04-19T13:00:39Z</dcterms:modified>
</cp:coreProperties>
</file>